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1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4440" autoAdjust="0"/>
    <p:restoredTop sz="94660"/>
  </p:normalViewPr>
  <p:slideViewPr>
    <p:cSldViewPr>
      <p:cViewPr varScale="1">
        <p:scale>
          <a:sx n="70" d="100"/>
          <a:sy n="70" d="100"/>
        </p:scale>
        <p:origin x="-28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2/18/2014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2/18/2014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2/18/2014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838200" y="685800"/>
            <a:ext cx="7772400" cy="1470025"/>
          </a:xfrm>
          <a:prstGeom prst="rect">
            <a:avLst/>
          </a:prstGeom>
          <a:solidFill>
            <a:schemeClr val="accent2"/>
          </a:solidFill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n-BD" sz="8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স্বাগতম</a:t>
            </a:r>
            <a:endParaRPr kumimoji="0" lang="en-US" sz="8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NikoshBAN" pitchFamily="2" charset="0"/>
              <a:ea typeface="+mj-ea"/>
              <a:cs typeface="NikoshBAN" pitchFamily="2" charset="0"/>
            </a:endParaRPr>
          </a:p>
        </p:txBody>
      </p:sp>
      <p:pic>
        <p:nvPicPr>
          <p:cNvPr id="5" name="Picture 4" descr="ROSE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2286000"/>
            <a:ext cx="7696200" cy="41095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8575">
            <a:solidFill>
              <a:schemeClr val="accent1"/>
            </a:solidFill>
          </a:ln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n-BD" sz="4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পরিচিতি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NikoshBAN" pitchFamily="2" charset="0"/>
              <a:ea typeface="+mj-ea"/>
              <a:cs typeface="NikoshBAN" pitchFamily="2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indent="-342900">
              <a:spcBef>
                <a:spcPct val="20000"/>
              </a:spcBef>
              <a:defRPr/>
            </a:pPr>
            <a:r>
              <a:rPr kumimoji="0" lang="bn-BD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শিক্ষক</a:t>
            </a:r>
            <a:endParaRPr kumimoji="0" lang="en-US" sz="3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bn-BD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আশরাফুল আলম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bn-BD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সহকারি শিক্ষক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bn-BD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মঠখোলা বালিকা উচ্চ বিদ্যালয়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bn-BD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পাকুন্দিয়া  কিশরগঞ্জ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bn-BD" sz="3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bn-BD" sz="3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</p:txBody>
      </p:sp>
      <p:sp>
        <p:nvSpPr>
          <p:cNvPr id="6" name="Content Placeholder 3"/>
          <p:cNvSpPr txBox="1">
            <a:spLocks/>
          </p:cNvSpPr>
          <p:nvPr/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পাঠ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bn-BD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শ্রেণি;৯ম</a:t>
            </a:r>
            <a:endParaRPr kumimoji="0" lang="bn-BD" sz="3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bn-BD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বিষয়;গণিত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bn-BD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তারিখ;১৩/২/২০১৪ ইং</a:t>
            </a:r>
          </a:p>
          <a:p>
            <a:pPr marL="342900" marR="0" lvl="0" indent="-34290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bn-BD" sz="3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bn-BD" sz="3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  <a:p>
            <a:pPr marL="342900" marR="0" lvl="0" indent="-34290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bn-BD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   </a:t>
            </a:r>
          </a:p>
          <a:p>
            <a:pPr marL="342900" marR="0" lvl="0" indent="-34290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bn-BD" sz="3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  <a:p>
            <a:pPr marL="342900" marR="0" lvl="0" indent="-34290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bn-BD" sz="3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  <a:p>
            <a:pPr marL="342900" marR="0" lvl="0" indent="-34290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bn-BD" sz="3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  <a:p>
            <a:pPr marL="342900" marR="0" lvl="0" indent="-34290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bn-BD" sz="3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ight Triangle 1"/>
          <p:cNvSpPr/>
          <p:nvPr/>
        </p:nvSpPr>
        <p:spPr>
          <a:xfrm>
            <a:off x="914400" y="3657600"/>
            <a:ext cx="1600200" cy="1828800"/>
          </a:xfrm>
          <a:prstGeom prst="rtTriangl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lowchart: Process 2"/>
          <p:cNvSpPr/>
          <p:nvPr/>
        </p:nvSpPr>
        <p:spPr>
          <a:xfrm>
            <a:off x="3352800" y="2819400"/>
            <a:ext cx="2133600" cy="2514600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L-Shape 3"/>
          <p:cNvSpPr/>
          <p:nvPr/>
        </p:nvSpPr>
        <p:spPr>
          <a:xfrm>
            <a:off x="6172200" y="1752600"/>
            <a:ext cx="2286000" cy="3886200"/>
          </a:xfrm>
          <a:prstGeom prst="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Connector 4"/>
          <p:cNvCxnSpPr/>
          <p:nvPr/>
        </p:nvCxnSpPr>
        <p:spPr>
          <a:xfrm>
            <a:off x="3048000" y="2590800"/>
            <a:ext cx="28194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rot="5400000">
            <a:off x="4152106" y="4076700"/>
            <a:ext cx="3124994" cy="7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rot="5400000">
            <a:off x="1600994" y="4037806"/>
            <a:ext cx="3048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3124200" y="5486400"/>
            <a:ext cx="27432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828800" y="2057400"/>
            <a:ext cx="5674951" cy="110799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bn-BD" sz="6600" dirty="0" smtClean="0">
                <a:latin typeface="NikoshBAN" pitchFamily="2" charset="0"/>
                <a:cs typeface="NikoshBAN" pitchFamily="2" charset="0"/>
              </a:rPr>
              <a:t>রাস্তার ক্ষেত্রফল নির্নয়</a:t>
            </a:r>
            <a:endParaRPr lang="en-US" sz="6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n-BD" sz="6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শিখনফল</a:t>
            </a:r>
            <a:endParaRPr kumimoji="0" lang="en-US" sz="6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NikoshBAN" pitchFamily="2" charset="0"/>
              <a:ea typeface="+mj-ea"/>
              <a:cs typeface="NikoshBAN" pitchFamily="2" charset="0"/>
            </a:endParaRP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bn-BD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১।রাস্তার ক্ষেত্রফল কি ভাবে বের করতে হয় তা জানবে </a:t>
            </a:r>
            <a:r>
              <a:rPr kumimoji="0" lang="bn-BD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।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bn-BD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২।ত্রিভুজের ক্ষেত্রফল নির্ণয় করতে পারবে </a:t>
            </a:r>
            <a:r>
              <a:rPr kumimoji="0" lang="bn-BD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।</a:t>
            </a:r>
            <a:endParaRPr kumimoji="0" lang="bn-BD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1000" y="1219200"/>
            <a:ext cx="8458200" cy="29854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bn-BD" sz="4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১</a:t>
            </a:r>
            <a:r>
              <a:rPr lang="bn-BD" sz="5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।ত্রিভুজেরক্ষেত্রফল=১/২(ভূমি</a:t>
            </a:r>
            <a:r>
              <a:rPr lang="en-US" sz="5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×</a:t>
            </a:r>
            <a:r>
              <a:rPr lang="bn-BD" sz="5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উচ্চতা</a:t>
            </a:r>
          </a:p>
          <a:p>
            <a:pPr>
              <a:buNone/>
            </a:pPr>
            <a:r>
              <a:rPr lang="bn-BD" sz="54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২</a:t>
            </a:r>
            <a:r>
              <a:rPr lang="bn-BD" sz="48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।পরিসীমা=২(দৈর্ঘ্য</a:t>
            </a:r>
            <a:r>
              <a:rPr lang="en-US" sz="48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 ×</a:t>
            </a:r>
            <a:r>
              <a:rPr lang="bn-BD" sz="48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প্রস্থ)</a:t>
            </a:r>
            <a:endParaRPr lang="bn-BD" sz="5400" dirty="0" smtClean="0">
              <a:solidFill>
                <a:schemeClr val="tx2">
                  <a:lumMod val="60000"/>
                  <a:lumOff val="40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bn-BD" sz="3600" dirty="0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একটি আয়তাকার ক্ষেত্রের দৈর্ঘ্য প্রস্থের  দ্বি</a:t>
            </a:r>
            <a:r>
              <a:rPr lang="bn-BD" sz="4000" dirty="0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গুন। এর ক্ষেত্রফল ৫১২বগমিঃহলে,পরিসীমা কত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?</a:t>
            </a:r>
            <a:endParaRPr lang="bn-BD" sz="2000" dirty="0" smtClean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/>
        </p:nvSpPr>
        <p:spPr>
          <a:xfrm>
            <a:off x="457200" y="503237"/>
            <a:ext cx="8229600" cy="1143000"/>
          </a:xfrm>
          <a:prstGeom prst="rect">
            <a:avLst/>
          </a:prstGeom>
          <a:solidFill>
            <a:schemeClr val="accent3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দলীয় কাজ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/>
        </p:nvSpPr>
        <p:spPr>
          <a:xfrm>
            <a:off x="457200" y="1828799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একটি আয়তক্ষেত্রের দৈঘ্য বিস্তারের দেড়ঘুণ ।এর ক্ষেত্রফল ২১৬</a:t>
            </a:r>
          </a:p>
          <a:p>
            <a:pPr>
              <a:buNone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  বর্গমিঃ হলে,পরিসীমা নির্ণয় কর  ।         </a:t>
            </a:r>
          </a:p>
          <a:p>
            <a:pPr>
              <a:buNone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       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/>
        </p:nvSpPr>
        <p:spPr>
          <a:xfrm>
            <a:off x="457200" y="503237"/>
            <a:ext cx="8229600" cy="114300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মুল্যায়ন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/>
        </p:nvSpPr>
        <p:spPr>
          <a:xfrm>
            <a:off x="457200" y="1828799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১।পরিসীমার সুত্রটি লেখ ।</a:t>
            </a:r>
          </a:p>
          <a:p>
            <a:pPr>
              <a:buNone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২।ত্রিভুজের ক্ষেত্রফলের সুত্রটি লেখ ।</a:t>
            </a:r>
          </a:p>
          <a:p>
            <a:pPr>
              <a:buNone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৩।ক্ষেত্রফল= ?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457200" y="228600"/>
            <a:ext cx="8229600" cy="1143000"/>
          </a:xfrm>
          <a:prstGeom prst="rect">
            <a:avLst/>
          </a:prstGeom>
          <a:solidFill>
            <a:schemeClr val="accent3">
              <a:lumMod val="75000"/>
            </a:schemeClr>
          </a:solidFill>
          <a:ln w="38100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n-BD" sz="5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বাড়ির কাজ</a:t>
            </a:r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NikoshBAN" pitchFamily="2" charset="0"/>
              <a:ea typeface="+mj-ea"/>
              <a:cs typeface="NikoshBAN" pitchFamily="2" charset="0"/>
            </a:endParaRP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bn-BD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তুমাদের বাড়িতে অথবা বাড়ির আশেপাশে যদি কোন পুকুর থাকে</a:t>
            </a: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kumimoji="0" lang="bn-BD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তা হলে পুকুরের দৈর্ঘ্য প্রস্থ খাতায় লিখে আনবে ।</a:t>
            </a: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/>
        </p:nvSpPr>
        <p:spPr>
          <a:xfrm>
            <a:off x="457200" y="518318"/>
            <a:ext cx="8229600" cy="1143000"/>
          </a:xfrm>
          <a:prstGeom prst="rect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bn-BD" sz="7200" dirty="0" smtClean="0"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7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Content Placeholder 3" descr="Winter.jpg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4691" y="1813718"/>
            <a:ext cx="6034617" cy="45259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127</Words>
  <Application>Microsoft Office PowerPoint</Application>
  <PresentationFormat>On-screen Show (4:3)</PresentationFormat>
  <Paragraphs>34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/>
  <cp:lastModifiedBy>JSC</cp:lastModifiedBy>
  <cp:revision>18</cp:revision>
  <dcterms:created xsi:type="dcterms:W3CDTF">2006-08-16T00:00:00Z</dcterms:created>
  <dcterms:modified xsi:type="dcterms:W3CDTF">2014-02-19T01:13:51Z</dcterms:modified>
</cp:coreProperties>
</file>